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4" r:id="rId7"/>
    <p:sldId id="261" r:id="rId8"/>
    <p:sldId id="262" r:id="rId9"/>
    <p:sldId id="263" r:id="rId10"/>
    <p:sldId id="25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6B1B3-A092-4630-9EF2-60EEB09C9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3E1BFD-5608-4A68-97BE-63B150087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6CD3C-8A29-4D49-846B-490AEA46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398C39-7875-4503-8057-C71B3021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5287-3288-4007-8449-2AE766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68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CB39B-358C-4B39-B18B-438C72C4A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9374FD-373E-47BA-AC66-16A99B571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CA0D4-7CB2-4423-9734-D79C8D67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5F5F4-C0EC-4114-81D0-99D036CB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77CB4-79AA-4042-9AEA-A4A04BB5A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8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97B990-BBCE-4A14-9238-B182620EF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4B8018-6088-49F9-9424-710B4DC27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A926C-9354-4BE6-8A97-9E563816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0F301-8135-4A1A-895B-571218906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83913-2A3B-4B37-8BEB-24595062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70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DA9CA-7832-4D0B-9A39-CA9BEA87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4BCF9B-4BB6-4B55-8776-E164F2FA3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F3F5E6-A6F9-4196-81E6-695E0922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0899E-AB36-409B-A492-52D93C07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8B086-C05C-4727-84F2-5A4A7D1B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5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C6255-AC79-4ABC-86DB-F5BB38DC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1DB0F2-49AB-4B2F-A063-99EF56356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8B9F1-765D-4E35-8BF4-EECA818E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305C63-E265-48DB-A764-33B73C2E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62C6EE-4AF0-4B6A-96A9-7502EBD3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95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6F88F-F990-4BD4-8AE4-C289E2D6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104BA-6797-4421-8EB0-3AA56FF9C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A75431-B652-42EE-99D7-BCC0162FA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6C287D-FB4D-49C9-91D6-64814C71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E0E79-750F-4E96-A269-0243F4B22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A0CD0B-D0A8-4CC0-9F0F-DE68BC81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99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1D9C0-1E7D-4014-894B-54827F65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0FA5A-8DF8-4FFC-B875-E7CE2DDA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52311E-3420-45CD-BAC4-80B90016C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030A96-4C20-43AD-98BB-703703B01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09A62B-9C1B-44AE-A3CC-73CA04ABC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0DF182-81EF-49BB-92E2-267B4AA42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90F911-C745-48C6-B5BE-CC11179C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48B162-17A1-4656-9E77-5B13A018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34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6AE8A-5143-4A98-979D-96CAF3AD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BED3A0-E431-4300-8899-98CB5670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852C21-880C-40D4-930E-A61ACD10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33E6BC-CB2D-4D0C-912D-86F3A5A0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5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B1CCF5-704E-4805-B905-0C04B443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BFAA33-7CF9-4019-B79F-F6CB7151E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E02B6C-7778-4832-9D16-AA4EB4B0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45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71184-E62A-4401-9745-24D177A5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EBE32-1DB8-4909-BB57-2F12F05F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1D68A8-412A-423D-8A9B-D9D447886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67D5B3-978D-494D-B8A8-7FE45347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80A599-D188-4EC2-9E7A-8EEF27F9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ABD5D-49AE-41A1-9663-7C6DED7D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03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745FA-047F-4FB3-AE7D-79084A53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58A733-23BB-480E-AE67-2893C8445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68B750-85F0-48C5-AD42-5504BDBB1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D5DAE-18FA-4F85-8CB1-1EC252D9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10151A-E92A-4DA7-A770-5CE7C32E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188192-8D85-4857-BA9B-E2C964DE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9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91C2A7-0E52-4259-8FB4-CC943DB6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50463-4C25-42B6-BE85-66C210AF6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0843A-EC4C-48C2-A482-4572093A1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4517B-E238-40F8-BA23-167E3248597B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8659C-C439-41BE-AFC5-AF8F560C8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C28FF-A720-4457-8B00-9D38114A2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92D7A-BED5-4A0E-984A-D7DC3CC41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4C383-83D8-4DB7-838E-D29F31AF8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CEDAF0-66BC-4E83-9F5E-462F3EA39B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벡터그래픽이(가) 표시된 사진&#10;&#10;자동 생성된 설명">
            <a:extLst>
              <a:ext uri="{FF2B5EF4-FFF2-40B4-BE49-F238E27FC236}">
                <a16:creationId xmlns:a16="http://schemas.microsoft.com/office/drawing/2014/main" id="{B0D9D0C4-8FB5-47BF-936B-F5AEBD5080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276" r="124" b="10276"/>
          <a:stretch/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6BC05-D6EC-4F7F-ACEB-3E1A739B6FD1}"/>
              </a:ext>
            </a:extLst>
          </p:cNvPr>
          <p:cNvSpPr txBox="1"/>
          <p:nvPr/>
        </p:nvSpPr>
        <p:spPr>
          <a:xfrm>
            <a:off x="233680" y="225396"/>
            <a:ext cx="2380211" cy="37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소프트웨어시스템실습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DEDEC8F-F69F-4F64-AD51-23EB5EC62BBF}"/>
              </a:ext>
            </a:extLst>
          </p:cNvPr>
          <p:cNvSpPr txBox="1">
            <a:spLocks/>
          </p:cNvSpPr>
          <p:nvPr/>
        </p:nvSpPr>
        <p:spPr>
          <a:xfrm>
            <a:off x="1524000" y="903443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Final Project</a:t>
            </a:r>
            <a:endParaRPr lang="ko-KR" alt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58070FED-D1D6-49B3-A55E-EFBE000BD072}"/>
              </a:ext>
            </a:extLst>
          </p:cNvPr>
          <p:cNvSpPr txBox="1">
            <a:spLocks/>
          </p:cNvSpPr>
          <p:nvPr/>
        </p:nvSpPr>
        <p:spPr>
          <a:xfrm>
            <a:off x="4767087" y="5186439"/>
            <a:ext cx="2642586" cy="10983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전자전기컴퓨터공학부</a:t>
            </a:r>
            <a:endParaRPr lang="en-US" altLang="ko-KR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2017440064</a:t>
            </a:r>
          </a:p>
          <a:p>
            <a:r>
              <a:rPr lang="ko-KR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서 정 민</a:t>
            </a:r>
            <a:endParaRPr lang="en-US" altLang="ko-KR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618AA9DA-2531-4C8C-BED9-9EE1B88AF0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4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0"/>
    </mc:Choice>
    <mc:Fallback>
      <p:transition spd="slow" advTm="12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859C865-8184-45E5-A43A-07C3C913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주제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887408-6517-43FB-BE03-82B7A2614E63}"/>
              </a:ext>
            </a:extLst>
          </p:cNvPr>
          <p:cNvCxnSpPr/>
          <p:nvPr/>
        </p:nvCxnSpPr>
        <p:spPr>
          <a:xfrm>
            <a:off x="838200" y="1593033"/>
            <a:ext cx="10528916" cy="0"/>
          </a:xfrm>
          <a:prstGeom prst="line">
            <a:avLst/>
          </a:prstGeom>
          <a:ln w="63500" cap="rnd" cmpd="sng">
            <a:solidFill>
              <a:schemeClr val="dk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34B772B-AFC7-4AA8-8019-697CBB649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2" y="1690687"/>
            <a:ext cx="4612698" cy="4903675"/>
          </a:xfrm>
          <a:prstGeom prst="rect">
            <a:avLst/>
          </a:prstGeom>
        </p:spPr>
      </p:pic>
      <p:pic>
        <p:nvPicPr>
          <p:cNvPr id="16" name="그림 1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D81E434-E5C5-4232-868D-0A03AFF11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10" y="2304225"/>
            <a:ext cx="5594350" cy="3676600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82EE251-A56D-4B53-A931-9F7F0B7192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3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68"/>
    </mc:Choice>
    <mc:Fallback>
      <p:transition spd="slow" advTm="132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859C865-8184-45E5-A43A-07C3C913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기능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887408-6517-43FB-BE03-82B7A2614E63}"/>
              </a:ext>
            </a:extLst>
          </p:cNvPr>
          <p:cNvCxnSpPr/>
          <p:nvPr/>
        </p:nvCxnSpPr>
        <p:spPr>
          <a:xfrm>
            <a:off x="838200" y="1593033"/>
            <a:ext cx="10528916" cy="0"/>
          </a:xfrm>
          <a:prstGeom prst="line">
            <a:avLst/>
          </a:prstGeom>
          <a:ln w="63500" cap="rnd" cmpd="sng">
            <a:solidFill>
              <a:schemeClr val="dk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657C7D9-3168-4470-872F-FB7ECBB4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098"/>
            <a:ext cx="10515600" cy="4769139"/>
          </a:xfrm>
        </p:spPr>
        <p:txBody>
          <a:bodyPr>
            <a:noAutofit/>
          </a:bodyPr>
          <a:lstStyle/>
          <a:p>
            <a:pPr marL="742950" indent="-742950" algn="just">
              <a:buAutoNum type="arabicPeriod"/>
            </a:pPr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버튼 클릭 시</a:t>
            </a:r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코로나 정보 표시</a:t>
            </a: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742950" indent="-742950" algn="just">
              <a:buAutoNum type="arabicPeriod"/>
            </a:pP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742950" indent="-742950" algn="just">
              <a:buAutoNum type="arabicPeriod"/>
            </a:pPr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지도에서 마커</a:t>
            </a:r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(Marker)</a:t>
            </a:r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이용한 지역 선택</a:t>
            </a: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742950" indent="-742950" algn="just">
              <a:buAutoNum type="arabicPeriod"/>
            </a:pP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742950" indent="-742950" algn="just">
              <a:buAutoNum type="arabicPeriod"/>
            </a:pPr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지도 확대</a:t>
            </a:r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</a:t>
            </a:r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축소 </a:t>
            </a:r>
            <a:r>
              <a:rPr lang="en-US" altLang="ko-KR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zoomControl</a:t>
            </a:r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Bar (</a:t>
            </a:r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지도 왼쪽 상단</a:t>
            </a:r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  <a:p>
            <a:pPr marL="742950" indent="-742950" algn="just">
              <a:buAutoNum type="arabicPeriod"/>
            </a:pP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742950" indent="-742950" algn="just">
              <a:buAutoNum type="arabicPeriod"/>
            </a:pPr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마커 클릭 시 </a:t>
            </a:r>
            <a:r>
              <a:rPr lang="en-US" altLang="ko-K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Bounce </a:t>
            </a:r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애니메이션 적용</a:t>
            </a: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742950" indent="-742950" algn="just">
              <a:buAutoNum type="arabicPeriod"/>
            </a:pP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742950" indent="-742950" algn="just">
              <a:buAutoNum type="arabicPeriod"/>
            </a:pPr>
            <a:r>
              <a:rPr lang="ko-KR" alt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마커 클릭 시 해당 지역 긴급재난문자 표시</a:t>
            </a:r>
            <a:endParaRPr lang="en-US" altLang="ko-K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DACEB4F-DF45-440B-ACDC-4847B8626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65"/>
    </mc:Choice>
    <mc:Fallback>
      <p:transition spd="slow" advTm="30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859C865-8184-45E5-A43A-07C3C913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웹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887408-6517-43FB-BE03-82B7A2614E63}"/>
              </a:ext>
            </a:extLst>
          </p:cNvPr>
          <p:cNvCxnSpPr/>
          <p:nvPr/>
        </p:nvCxnSpPr>
        <p:spPr>
          <a:xfrm>
            <a:off x="838200" y="1593033"/>
            <a:ext cx="10528916" cy="0"/>
          </a:xfrm>
          <a:prstGeom prst="line">
            <a:avLst/>
          </a:prstGeom>
          <a:ln w="63500" cap="rnd" cmpd="sng">
            <a:solidFill>
              <a:schemeClr val="dk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51D292C9-861E-4553-835C-8AD46FE04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40" y="2036750"/>
            <a:ext cx="8746836" cy="4634971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C02DE01-096E-4B06-9668-751507787C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78"/>
    </mc:Choice>
    <mc:Fallback>
      <p:transition spd="slow" advTm="18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859C865-8184-45E5-A43A-07C3C913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웹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887408-6517-43FB-BE03-82B7A2614E63}"/>
              </a:ext>
            </a:extLst>
          </p:cNvPr>
          <p:cNvCxnSpPr/>
          <p:nvPr/>
        </p:nvCxnSpPr>
        <p:spPr>
          <a:xfrm>
            <a:off x="838200" y="1593033"/>
            <a:ext cx="10528916" cy="0"/>
          </a:xfrm>
          <a:prstGeom prst="line">
            <a:avLst/>
          </a:prstGeom>
          <a:ln w="63500" cap="rnd" cmpd="sng">
            <a:solidFill>
              <a:schemeClr val="dk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3189D29D-3367-44F2-BBA3-7E64033CA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93" y="2069941"/>
            <a:ext cx="8683613" cy="4580501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6A1163E-F4A4-455B-8223-251A06AA9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2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43"/>
    </mc:Choice>
    <mc:Fallback>
      <p:transition spd="slow" advTm="34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859C865-8184-45E5-A43A-07C3C913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웹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887408-6517-43FB-BE03-82B7A2614E63}"/>
              </a:ext>
            </a:extLst>
          </p:cNvPr>
          <p:cNvCxnSpPr/>
          <p:nvPr/>
        </p:nvCxnSpPr>
        <p:spPr>
          <a:xfrm>
            <a:off x="838200" y="1593033"/>
            <a:ext cx="10528916" cy="0"/>
          </a:xfrm>
          <a:prstGeom prst="line">
            <a:avLst/>
          </a:prstGeom>
          <a:ln w="63500" cap="rnd" cmpd="sng">
            <a:solidFill>
              <a:schemeClr val="dk1"/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EF51C27-3EC0-41DB-80FE-0414220DF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30" y="1981998"/>
            <a:ext cx="8802255" cy="4640186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B079C49-F2BB-420F-B874-F2A6247733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0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34"/>
    </mc:Choice>
    <mc:Fallback>
      <p:transition spd="slow" advTm="67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1BDA6-F5B2-4658-9641-68EC9C48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962" y="2766218"/>
            <a:ext cx="3632076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감사합니다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DA8C432-ACB7-4547-9117-3317AE832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4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38"/>
    </mc:Choice>
    <mc:Fallback>
      <p:transition spd="slow" advTm="1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FEFD7923FF0E45BAF90B84623D7BFB" ma:contentTypeVersion="11" ma:contentTypeDescription="Create a new document." ma:contentTypeScope="" ma:versionID="2c78860165ae9e0ea8fb8b7ad45405f1">
  <xsd:schema xmlns:xsd="http://www.w3.org/2001/XMLSchema" xmlns:xs="http://www.w3.org/2001/XMLSchema" xmlns:p="http://schemas.microsoft.com/office/2006/metadata/properties" xmlns:ns3="a1a9d7f4-60ce-4aef-8059-837a75c6752c" targetNamespace="http://schemas.microsoft.com/office/2006/metadata/properties" ma:root="true" ma:fieldsID="d7e0c6a22144cf8bce42d2c82bf1838d" ns3:_="">
    <xsd:import namespace="a1a9d7f4-60ce-4aef-8059-837a75c675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a9d7f4-60ce-4aef-8059-837a75c67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E1ECDE-BBE3-4D79-9D9F-90020686A3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a9d7f4-60ce-4aef-8059-837a75c675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D79F69-7238-4B20-B1C9-0C86174BCD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4F3BF7-0257-4BA4-830F-EC2D889784E4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a1a9d7f4-60ce-4aef-8059-837a75c6752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56</Words>
  <Application>Microsoft Office PowerPoint</Application>
  <PresentationFormat>와이드스크린</PresentationFormat>
  <Paragraphs>20</Paragraphs>
  <Slides>7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경기천년제목 Bold</vt:lpstr>
      <vt:lpstr>맑은 고딕</vt:lpstr>
      <vt:lpstr>Arial</vt:lpstr>
      <vt:lpstr>Office 테마</vt:lpstr>
      <vt:lpstr>PowerPoint 프레젠테이션</vt:lpstr>
      <vt:lpstr>주제</vt:lpstr>
      <vt:lpstr>기능</vt:lpstr>
      <vt:lpstr>웹 페이지</vt:lpstr>
      <vt:lpstr>웹 페이지</vt:lpstr>
      <vt:lpstr>웹 페이지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서정민</dc:creator>
  <cp:lastModifiedBy>서정민</cp:lastModifiedBy>
  <cp:revision>1</cp:revision>
  <dcterms:created xsi:type="dcterms:W3CDTF">2021-12-14T03:43:24Z</dcterms:created>
  <dcterms:modified xsi:type="dcterms:W3CDTF">2021-12-14T04:52:24Z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0x010100DDFEFD7923FF0E45BAF90B84623D7BFB</vt:lpwstr>
  </property>
</Properties>
</file>